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71" r:id="rId5"/>
    <p:sldId id="262" r:id="rId6"/>
    <p:sldId id="259" r:id="rId7"/>
    <p:sldId id="260" r:id="rId8"/>
    <p:sldId id="261" r:id="rId9"/>
    <p:sldId id="263" r:id="rId10"/>
    <p:sldId id="267" r:id="rId11"/>
    <p:sldId id="268" r:id="rId12"/>
    <p:sldId id="269" r:id="rId13"/>
    <p:sldId id="273" r:id="rId14"/>
    <p:sldId id="272" r:id="rId15"/>
    <p:sldId id="274" r:id="rId16"/>
    <p:sldId id="275" r:id="rId17"/>
    <p:sldId id="276" r:id="rId18"/>
    <p:sldId id="278" r:id="rId19"/>
    <p:sldId id="27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1BEF0B5-93EF-47C8-A33D-5737A886DF36}" type="datetimeFigureOut">
              <a:rPr lang="ru-RU" smtClean="0"/>
              <a:pPr/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A82FAA0-6A2B-4DE4-88BA-8B769B1C5CB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58178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F0B5-93EF-47C8-A33D-5737A886DF36}" type="datetimeFigureOut">
              <a:rPr lang="ru-RU" smtClean="0"/>
              <a:pPr/>
              <a:t>12.06.2022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AA0-6A2B-4DE4-88BA-8B769B1C5C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338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F0B5-93EF-47C8-A33D-5737A886DF36}" type="datetimeFigureOut">
              <a:rPr lang="ru-RU" smtClean="0"/>
              <a:pPr/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AA0-6A2B-4DE4-88BA-8B769B1C5CB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65625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F0B5-93EF-47C8-A33D-5737A886DF36}" type="datetimeFigureOut">
              <a:rPr lang="ru-RU" smtClean="0"/>
              <a:pPr/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AA0-6A2B-4DE4-88BA-8B769B1C5C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70980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F0B5-93EF-47C8-A33D-5737A886DF36}" type="datetimeFigureOut">
              <a:rPr lang="ru-RU" smtClean="0"/>
              <a:pPr/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AA0-6A2B-4DE4-88BA-8B769B1C5C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8653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F0B5-93EF-47C8-A33D-5737A886DF36}" type="datetimeFigureOut">
              <a:rPr lang="ru-RU" smtClean="0"/>
              <a:pPr/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AA0-6A2B-4DE4-88BA-8B769B1C5C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74449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F0B5-93EF-47C8-A33D-5737A886DF36}" type="datetimeFigureOut">
              <a:rPr lang="ru-RU" smtClean="0"/>
              <a:pPr/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AA0-6A2B-4DE4-88BA-8B769B1C5CB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09286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F0B5-93EF-47C8-A33D-5737A886DF36}" type="datetimeFigureOut">
              <a:rPr lang="ru-RU" smtClean="0"/>
              <a:pPr/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AA0-6A2B-4DE4-88BA-8B769B1C5CB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74145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F0B5-93EF-47C8-A33D-5737A886DF36}" type="datetimeFigureOut">
              <a:rPr lang="ru-RU" smtClean="0"/>
              <a:pPr/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AA0-6A2B-4DE4-88BA-8B769B1C5CB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71221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F0B5-93EF-47C8-A33D-5737A886DF36}" type="datetimeFigureOut">
              <a:rPr lang="ru-RU" smtClean="0"/>
              <a:pPr/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AA0-6A2B-4DE4-88BA-8B769B1C5C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8174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F0B5-93EF-47C8-A33D-5737A886DF36}" type="datetimeFigureOut">
              <a:rPr lang="ru-RU" smtClean="0"/>
              <a:pPr/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AA0-6A2B-4DE4-88BA-8B769B1C5CB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02767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F0B5-93EF-47C8-A33D-5737A886DF36}" type="datetimeFigureOut">
              <a:rPr lang="ru-RU" smtClean="0"/>
              <a:pPr/>
              <a:t>12.06.2022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AA0-6A2B-4DE4-88BA-8B769B1C5C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2751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F0B5-93EF-47C8-A33D-5737A886DF36}" type="datetimeFigureOut">
              <a:rPr lang="ru-RU" smtClean="0"/>
              <a:pPr/>
              <a:t>12.06.2022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AA0-6A2B-4DE4-88BA-8B769B1C5CB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93709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F0B5-93EF-47C8-A33D-5737A886DF36}" type="datetimeFigureOut">
              <a:rPr lang="ru-RU" smtClean="0"/>
              <a:pPr/>
              <a:t>12.06.2022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AA0-6A2B-4DE4-88BA-8B769B1C5CB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07653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F0B5-93EF-47C8-A33D-5737A886DF36}" type="datetimeFigureOut">
              <a:rPr lang="ru-RU" smtClean="0"/>
              <a:pPr/>
              <a:t>12.06.2022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AA0-6A2B-4DE4-88BA-8B769B1C5C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2075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F0B5-93EF-47C8-A33D-5737A886DF36}" type="datetimeFigureOut">
              <a:rPr lang="ru-RU" smtClean="0"/>
              <a:pPr/>
              <a:t>12.06.2022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AA0-6A2B-4DE4-88BA-8B769B1C5CB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74658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F0B5-93EF-47C8-A33D-5737A886DF36}" type="datetimeFigureOut">
              <a:rPr lang="ru-RU" smtClean="0"/>
              <a:pPr/>
              <a:t>12.06.2022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AA0-6A2B-4DE4-88BA-8B769B1C5C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3715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1BEF0B5-93EF-47C8-A33D-5737A886DF36}" type="datetimeFigureOut">
              <a:rPr lang="ru-RU" smtClean="0"/>
              <a:pPr/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A82FAA0-6A2B-4DE4-88BA-8B769B1C5C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844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5B9036-C42E-4F78-94DF-7D7E9781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8165" y="2926208"/>
            <a:ext cx="6815669" cy="1515533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Проект для детей дошкольного возраста.</a:t>
            </a:r>
            <a:br>
              <a:rPr lang="ru-RU" dirty="0"/>
            </a:br>
            <a:r>
              <a:rPr lang="ru-RU" dirty="0"/>
              <a:t>« Хлеб - всему голова».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35CBC52-8A7F-4794-A6B7-47309368E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5064" y="5403038"/>
            <a:ext cx="7766936" cy="1454962"/>
          </a:xfrm>
        </p:spPr>
        <p:txBody>
          <a:bodyPr/>
          <a:lstStyle/>
          <a:p>
            <a:r>
              <a:rPr lang="ru-RU" i="1" dirty="0">
                <a:solidFill>
                  <a:srgbClr val="FF0000"/>
                </a:solidFill>
              </a:rPr>
              <a:t>Выполнила: Чирикова М.В.</a:t>
            </a:r>
          </a:p>
          <a:p>
            <a:r>
              <a:rPr lang="ru-RU" i="1" dirty="0">
                <a:solidFill>
                  <a:srgbClr val="FF0000"/>
                </a:solidFill>
              </a:rPr>
              <a:t>Воспитатель МБДОУ д</a:t>
            </a:r>
            <a:r>
              <a:rPr lang="en-US" i="1" dirty="0">
                <a:solidFill>
                  <a:srgbClr val="FF0000"/>
                </a:solidFill>
              </a:rPr>
              <a:t>/c</a:t>
            </a:r>
            <a:r>
              <a:rPr lang="ru-RU" i="1" dirty="0">
                <a:solidFill>
                  <a:srgbClr val="FF0000"/>
                </a:solidFill>
              </a:rPr>
              <a:t>ад « КОЛОКОЛЬЧИК»</a:t>
            </a:r>
          </a:p>
        </p:txBody>
      </p:sp>
    </p:spTree>
    <p:extLst>
      <p:ext uri="{BB962C8B-B14F-4D97-AF65-F5344CB8AC3E}">
        <p14:creationId xmlns:p14="http://schemas.microsoft.com/office/powerpoint/2010/main" xmlns="" val="105909926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B61AFC6-7975-48A5-8EB6-C86E241E3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475488"/>
            <a:ext cx="11204448" cy="598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33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95A4CB4-BDCA-4F43-8ABB-E40D4B2DE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96" y="487680"/>
            <a:ext cx="11277600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6457561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C3D7D40-1944-4CF6-BB43-A86E22BCE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414528"/>
            <a:ext cx="11228832" cy="608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08131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0F4B5B1-435F-4774-B7CE-ABA4E8658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68" y="536448"/>
            <a:ext cx="11314176" cy="632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18782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DBFCA4-3CF8-4969-947B-47AB6E932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Рассматривание картин и иллюстраций о хлебе.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BEF43B6-4BC5-4158-92DF-93D0D6A18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243" y="2913064"/>
            <a:ext cx="5198957" cy="33178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34F015-3FBE-4E25-B080-85A9C9D9E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470" y="2925258"/>
            <a:ext cx="5954287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9597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2A0F3C-81D9-41A0-875D-CB6CFCB56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5E945D-6202-4AC3-8B3A-303BA725C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56" y="503682"/>
            <a:ext cx="11155680" cy="58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580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27F9FAD-FA79-478E-B511-8D1AE2EE15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5094" y="542544"/>
            <a:ext cx="5925312" cy="57729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3AB0019-CA37-4BF0-8EE7-2DD2F81E0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94" y="390144"/>
            <a:ext cx="5145024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63226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0FEB599-585C-4920-A4B7-34BFC4F6C7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058" y="0"/>
            <a:ext cx="51435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F57828C-833D-4AC8-BF27-11244F966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558" y="0"/>
            <a:ext cx="6120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400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FF41403-269C-4B44-989B-0F3B388FA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76" y="377952"/>
            <a:ext cx="11570208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468122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9796958-C315-400B-AFC5-5C4D44E85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04" y="499872"/>
            <a:ext cx="11253216" cy="581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9478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DF9E1B-028E-49D3-85AA-C88B7F8AD6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Тип проекта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B65A0D1-ABA2-434A-BF3E-3C26B917C7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10B11D-5F86-4DDE-A5E9-32AE12F0C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746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EEB7811-B2C4-4F79-BE7D-67C7F2AA8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78" y="429657"/>
            <a:ext cx="11336214" cy="59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981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C4BA9C9-8DC9-4F0A-9E04-C80746684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44" y="-54864"/>
            <a:ext cx="11411712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4627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F7C45B-17E6-4A56-BDEE-7C70E74DD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021EFC10-BED7-4B33-A783-5A38BF739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620" y="509953"/>
            <a:ext cx="6584625" cy="58380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F7D1353-AB2C-43A8-A991-E8F8699C4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84" y="509954"/>
            <a:ext cx="4568257" cy="304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447E746-3AC9-4BD0-A7ED-5DDB34BF2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84" y="3429000"/>
            <a:ext cx="4568257" cy="2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5920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077F7CC-4EB2-475A-A0DD-5806B78FC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45" y="492369"/>
            <a:ext cx="11218985" cy="587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5630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0D45D3B-77DB-46E8-B5E2-A532C49D4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91" y="468923"/>
            <a:ext cx="11172093" cy="590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0204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7526C4B-F4FB-41E7-A68B-5122D6172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27537"/>
            <a:ext cx="10902461" cy="581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8268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18E898-B328-46FD-86E8-1E59A53BE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Рассказ воспитателя « Откуда хлеб пришел»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3CFB6A06-7BEF-40C5-ADDB-51C4DBF56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092" y="2285999"/>
            <a:ext cx="4697209" cy="40679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92E2C46-6260-4CD8-A363-7C20A4959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301" y="2285999"/>
            <a:ext cx="6486607" cy="40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0016618"/>
      </p:ext>
    </p:extLst>
  </p:cSld>
  <p:clrMapOvr>
    <a:masterClrMapping/>
  </p:clrMapOvr>
  <p:transition spd="slow">
    <p:randomBar dir="vert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102</TotalTime>
  <Words>35</Words>
  <Application>Microsoft Office PowerPoint</Application>
  <PresentationFormat>Произвольный</PresentationFormat>
  <Paragraphs>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Натуральные материалы</vt:lpstr>
      <vt:lpstr>Проект для детей дошкольного возраста. « Хлеб - всему голова».</vt:lpstr>
      <vt:lpstr>Тип проекта</vt:lpstr>
      <vt:lpstr>Слайд 3</vt:lpstr>
      <vt:lpstr>Слайд 4</vt:lpstr>
      <vt:lpstr>Слайд 5</vt:lpstr>
      <vt:lpstr>Слайд 6</vt:lpstr>
      <vt:lpstr>Слайд 7</vt:lpstr>
      <vt:lpstr>Слайд 8</vt:lpstr>
      <vt:lpstr>Рассказ воспитателя « Откуда хлеб пришел»</vt:lpstr>
      <vt:lpstr>Слайд 10</vt:lpstr>
      <vt:lpstr>Слайд 11</vt:lpstr>
      <vt:lpstr>Слайд 12</vt:lpstr>
      <vt:lpstr>Слайд 13</vt:lpstr>
      <vt:lpstr>Рассматривание картин и иллюстраций о хлебе.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Win 7</cp:lastModifiedBy>
  <cp:revision>11</cp:revision>
  <dcterms:created xsi:type="dcterms:W3CDTF">2022-06-10T03:43:00Z</dcterms:created>
  <dcterms:modified xsi:type="dcterms:W3CDTF">2022-06-12T13:21:19Z</dcterms:modified>
</cp:coreProperties>
</file>