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8" r:id="rId3"/>
    <p:sldId id="260" r:id="rId4"/>
    <p:sldId id="259" r:id="rId5"/>
    <p:sldId id="263" r:id="rId6"/>
    <p:sldId id="264" r:id="rId7"/>
    <p:sldId id="265" r:id="rId8"/>
    <p:sldId id="267" r:id="rId9"/>
    <p:sldId id="268" r:id="rId10"/>
    <p:sldId id="269" r:id="rId11"/>
    <p:sldId id="271" r:id="rId12"/>
    <p:sldId id="270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333" autoAdjust="0"/>
  </p:normalViewPr>
  <p:slideViewPr>
    <p:cSldViewPr snapToGrid="0">
      <p:cViewPr varScale="1">
        <p:scale>
          <a:sx n="73" d="100"/>
          <a:sy n="73" d="100"/>
        </p:scale>
        <p:origin x="11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31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0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19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393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13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445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0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17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1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C4CF8-7FA4-4A27-A593-06EB7E8161D5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12D13-5257-4094-82FA-BC697B07F56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313857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B6573E-9D22-4846-8247-D592DFABF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061"/>
            <a:ext cx="12192000" cy="73151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905DB-2FF5-4B3F-89F8-C67150E61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4308" y="-82061"/>
            <a:ext cx="8506680" cy="223910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Проект</a:t>
            </a:r>
            <a:br>
              <a:rPr lang="ru-RU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10000"/>
                  </a:schemeClr>
                </a:solidFill>
              </a:rPr>
              <a:t>« В здоровом теле, здоровый дух!!!</a:t>
            </a:r>
            <a:r>
              <a:rPr lang="ru-RU" dirty="0"/>
              <a:t>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EFEB42-F5C5-4B79-8D30-40A5D9AE6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5627076" y="5427785"/>
            <a:ext cx="5040923" cy="143021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>
                <a:solidFill>
                  <a:schemeClr val="tx1"/>
                </a:solidFill>
              </a:rPr>
              <a:t>Выполнила:  Чирикова М.В.</a:t>
            </a:r>
          </a:p>
          <a:p>
            <a:r>
              <a:rPr lang="ru-RU" i="1" dirty="0">
                <a:solidFill>
                  <a:schemeClr val="tx1"/>
                </a:solidFill>
              </a:rPr>
              <a:t>Воспитатель МБДОУ  д</a:t>
            </a:r>
            <a:r>
              <a:rPr lang="en-US" i="1" dirty="0">
                <a:solidFill>
                  <a:schemeClr val="tx1"/>
                </a:solidFill>
              </a:rPr>
              <a:t>/ </a:t>
            </a:r>
            <a:r>
              <a:rPr lang="ru-RU" i="1" dirty="0">
                <a:solidFill>
                  <a:schemeClr val="tx1"/>
                </a:solidFill>
              </a:rPr>
              <a:t>сад </a:t>
            </a:r>
          </a:p>
          <a:p>
            <a:r>
              <a:rPr lang="ru-RU" i="1" dirty="0">
                <a:solidFill>
                  <a:schemeClr val="tx1"/>
                </a:solidFill>
              </a:rPr>
              <a:t>« КОЛОКОЛЬЧИК»</a:t>
            </a:r>
          </a:p>
        </p:txBody>
      </p:sp>
    </p:spTree>
    <p:extLst>
      <p:ext uri="{BB962C8B-B14F-4D97-AF65-F5344CB8AC3E}">
        <p14:creationId xmlns:p14="http://schemas.microsoft.com/office/powerpoint/2010/main" val="418038152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31D031-B903-4247-9D87-4D7216D62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05917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BC8F03-C262-4D9A-9E90-24AE33429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566" y="-2"/>
            <a:ext cx="6709207" cy="40715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4E25D7-6570-4106-B794-761D61E53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686" y="1606732"/>
            <a:ext cx="7431314" cy="540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5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3B949-0F5C-4469-845F-611C8CF3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1C01364-0EE0-46D6-A54A-817CC5568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486399" cy="706700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4DE567-6ADD-4078-BFBB-EB9F1403C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463" y="-1"/>
            <a:ext cx="6692536" cy="706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7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AF701B-7AD1-41BD-B61F-76D9EE520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2319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7ABB7F-4858-41B4-8EE5-59326B7D3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1441"/>
            <a:ext cx="12192000" cy="714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6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9D7B77-C9BE-45DB-91F5-665EA2079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6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0884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C51B58-65EE-465D-B728-6F0D072EE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3241A-9EAB-401A-872A-BD28E6EA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74276"/>
            <a:ext cx="10972800" cy="2192215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>
                <a:solidFill>
                  <a:srgbClr val="C00000"/>
                </a:solidFill>
              </a:rPr>
              <a:t>1.Актуальность проекта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2.Цели и задачи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3.Проблема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4.Этапы реализации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5.Ожидаемые результаты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6. Заключение</a:t>
            </a:r>
            <a:br>
              <a:rPr lang="ru-RU" i="1" dirty="0">
                <a:solidFill>
                  <a:srgbClr val="C00000"/>
                </a:solidFill>
              </a:rPr>
            </a:br>
            <a:r>
              <a:rPr lang="ru-RU" i="1" dirty="0">
                <a:solidFill>
                  <a:srgbClr val="C00000"/>
                </a:solidFill>
              </a:rPr>
              <a:t>7.Приложение</a:t>
            </a:r>
          </a:p>
        </p:txBody>
      </p:sp>
    </p:spTree>
    <p:extLst>
      <p:ext uri="{BB962C8B-B14F-4D97-AF65-F5344CB8AC3E}">
        <p14:creationId xmlns:p14="http://schemas.microsoft.com/office/powerpoint/2010/main" val="14298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B2D6C2-E6F8-4ADC-98EA-23440C85B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17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E146A-7EB7-47E1-8BCE-24F61E755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71918"/>
            <a:ext cx="10972800" cy="45719"/>
          </a:xfrm>
        </p:spPr>
        <p:txBody>
          <a:bodyPr>
            <a:normAutofit fontScale="90000"/>
          </a:bodyPr>
          <a:lstStyle/>
          <a:p>
            <a:r>
              <a:rPr lang="ru-RU" dirty="0"/>
              <a:t>Паспорт проекта.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108CC2-60E4-4114-B1C1-B6CD81BBC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Вид проекта: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физкультурно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оздоровительный, познавательный, игровой.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Участники проекта : воспитанники д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сада, воспитатели.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 количеству участников – групповой.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 продолжительности проекта: -краткосрочный.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3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D22B1A-6143-427A-8465-AD90224FA1A2}"/>
              </a:ext>
            </a:extLst>
          </p:cNvPr>
          <p:cNvSpPr/>
          <p:nvPr/>
        </p:nvSpPr>
        <p:spPr>
          <a:xfrm>
            <a:off x="93785" y="117232"/>
            <a:ext cx="9929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Актуальность.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6F5693-7A71-4ADD-83F2-DD85682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7586"/>
            <a:ext cx="7631723" cy="715693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1A769C-9699-46BC-870F-79081FE3A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1" y="-17587"/>
            <a:ext cx="4648199" cy="70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F433D0-F41D-4EEF-866A-D2B6281F3371}"/>
              </a:ext>
            </a:extLst>
          </p:cNvPr>
          <p:cNvSpPr/>
          <p:nvPr/>
        </p:nvSpPr>
        <p:spPr>
          <a:xfrm>
            <a:off x="199292" y="377547"/>
            <a:ext cx="89095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Основной целью проекта является: </a:t>
            </a:r>
          </a:p>
          <a:p>
            <a:r>
              <a:rPr lang="ru-RU" dirty="0"/>
              <a:t>Формирование у детей и родителей мотивации навыков здорового образа жизни через традиции и ценности  культуры в области здоровья.</a:t>
            </a:r>
          </a:p>
          <a:p>
            <a:r>
              <a:rPr lang="ru-RU" dirty="0"/>
              <a:t>Мы считаем, что главное родителям и сотрудникам детского сада помочь малышам выработать собственные жизненные ориентиры в выборе здорового образа жизни, научить оценивать свои физические возможности, осознавать ответственность за свое здоровье, быть нравственно и эмоционально отзывчивым.</a:t>
            </a:r>
          </a:p>
          <a:p>
            <a:r>
              <a:rPr lang="ru-RU" b="1" dirty="0"/>
              <a:t>Задачи:</a:t>
            </a:r>
          </a:p>
          <a:p>
            <a:r>
              <a:rPr lang="ru-RU" dirty="0"/>
              <a:t>1.Приобщение детей к ценностям здорового образа жизни путем национальных, семейных и иных традиций в оздоровлении детей.</a:t>
            </a:r>
          </a:p>
          <a:p>
            <a:r>
              <a:rPr lang="ru-RU" dirty="0"/>
              <a:t>2. Привитие навыков профилактики и личной гигиены</a:t>
            </a:r>
          </a:p>
          <a:p>
            <a:r>
              <a:rPr lang="ru-RU" dirty="0"/>
              <a:t>детей.</a:t>
            </a:r>
          </a:p>
          <a:p>
            <a:r>
              <a:rPr lang="ru-RU" dirty="0"/>
              <a:t>3. Объединение родителей и педагогов в решении вопроса оздоровления детей и привлечения детей к занятию массовыми видами спорта.</a:t>
            </a:r>
          </a:p>
          <a:p>
            <a:r>
              <a:rPr lang="ru-RU" dirty="0"/>
              <a:t>4.Создание  эмоционального настроя.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040711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D19315-C42C-445D-9BE0-35D2CCEBC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02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60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D58A28-1BFE-4104-995B-60EF47C0B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3A9DC5-413D-40EE-B9EC-42E648ACE318}"/>
              </a:ext>
            </a:extLst>
          </p:cNvPr>
          <p:cNvSpPr/>
          <p:nvPr/>
        </p:nvSpPr>
        <p:spPr>
          <a:xfrm>
            <a:off x="3880339" y="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 Основной проблемой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3174B0-25EB-41FD-B73A-C15A61DA74D0}"/>
              </a:ext>
            </a:extLst>
          </p:cNvPr>
          <p:cNvSpPr/>
          <p:nvPr/>
        </p:nvSpPr>
        <p:spPr>
          <a:xfrm>
            <a:off x="375136" y="563500"/>
            <a:ext cx="93432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сегодняшний день  является у детей и подростков – малоподвижный образ жизни. Свободное время вместо прогулок на свежем воздухе и подвижных игр они тратят на просмотр телевизора и компьютерные игры. Это негативно сказывается на здоровье в целом. Для того чтобы ребёнок стал физически, психологически и социально здоровой личностью нужно объединить усилия как педагога и специалистов ДОУ, так и родителей. Помочь понять им, что здоровье означает не только отсутствие болезней, но и психическое и социальное благополучие.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242642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48F5C-43C8-40C1-819B-5B903EC7B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8184" y="289903"/>
            <a:ext cx="10363200" cy="1470025"/>
          </a:xfrm>
        </p:spPr>
        <p:txBody>
          <a:bodyPr/>
          <a:lstStyle/>
          <a:p>
            <a:r>
              <a:rPr lang="ru-RU" dirty="0"/>
              <a:t>Этапы реализации проекта.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684EA-06C4-4C18-AF3D-A2C29E2ED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369" y="1266092"/>
            <a:ext cx="8335108" cy="425547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u="sng" dirty="0">
                <a:solidFill>
                  <a:srgbClr val="FF0000"/>
                </a:solidFill>
              </a:rPr>
              <a:t>1 этап – Подготовительный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Подбор методической литературы, загадок, бесед, стихотворений, пословиц, песен, дидактических игр, иллюстрированного материала.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Анкетирование родителей, подбор подвижных игр.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Чтение и обсуждение произведений по теме.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Подбор наглядного материала и информаций для родителей.</a:t>
            </a:r>
          </a:p>
          <a:p>
            <a:pPr algn="l"/>
            <a:r>
              <a:rPr lang="ru-RU" u="sng" dirty="0">
                <a:solidFill>
                  <a:srgbClr val="FF0000"/>
                </a:solidFill>
              </a:rPr>
              <a:t>2 этап – Основной.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Беседа 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 НОД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Чтение </a:t>
            </a:r>
            <a:endParaRPr lang="ru-RU" u="sng" dirty="0">
              <a:solidFill>
                <a:srgbClr val="FF0000"/>
              </a:solidFill>
            </a:endParaRPr>
          </a:p>
          <a:p>
            <a:pPr algn="l"/>
            <a:r>
              <a:rPr lang="ru-RU" dirty="0">
                <a:solidFill>
                  <a:srgbClr val="FF0000"/>
                </a:solidFill>
              </a:rPr>
              <a:t>Художественное искусство.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Игровая деятельность.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Работа с родителями.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Загадки про спорт.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Чтение и заучивание пословиц и поговорок про спорт и здоровый образ жизни.</a:t>
            </a:r>
          </a:p>
          <a:p>
            <a:pPr algn="l"/>
            <a:r>
              <a:rPr lang="ru-RU" u="sng" dirty="0">
                <a:solidFill>
                  <a:srgbClr val="FF0000"/>
                </a:solidFill>
              </a:rPr>
              <a:t>3 этап – Заключительный.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Спортивное развлечение «Веселая </a:t>
            </a:r>
            <a:r>
              <a:rPr lang="ru-RU" dirty="0" err="1">
                <a:solidFill>
                  <a:srgbClr val="FF0000"/>
                </a:solidFill>
              </a:rPr>
              <a:t>Спортландия</a:t>
            </a:r>
            <a:r>
              <a:rPr lang="ru-RU" dirty="0">
                <a:solidFill>
                  <a:srgbClr val="FF0000"/>
                </a:solidFill>
              </a:rPr>
              <a:t>».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 Презентация «В здоровом теле – здоровый дух!» </a:t>
            </a:r>
          </a:p>
        </p:txBody>
      </p:sp>
    </p:spTree>
    <p:extLst>
      <p:ext uri="{BB962C8B-B14F-4D97-AF65-F5344CB8AC3E}">
        <p14:creationId xmlns:p14="http://schemas.microsoft.com/office/powerpoint/2010/main" val="10509776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A1B36-B3A0-45F0-9AD1-8897F4CA1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06375"/>
            <a:ext cx="10363200" cy="1470025"/>
          </a:xfrm>
        </p:spPr>
        <p:txBody>
          <a:bodyPr/>
          <a:lstStyle/>
          <a:p>
            <a:r>
              <a:rPr lang="ru-RU" dirty="0"/>
              <a:t>Ожидаемые результаты.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E99FD7F-1957-45C1-8D8F-CB8AE7E81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229" y="301868"/>
            <a:ext cx="8534400" cy="4352193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algn="l"/>
            <a:r>
              <a:rPr lang="ru-RU" dirty="0">
                <a:solidFill>
                  <a:srgbClr val="00B050"/>
                </a:solidFill>
              </a:rPr>
              <a:t>Появление интереса детей к здоровому образу жизни; сохранение и укрепление здоровья детей; активное включение родителей в работу по сохранению и укреплению здоровья .</a:t>
            </a:r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42DB17-8D99-46B9-B4AC-807A166E3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0" y="3603625"/>
            <a:ext cx="6649330" cy="33219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E7E5D1-51DA-4325-BF38-1B623DF17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0" y="3536053"/>
            <a:ext cx="5425440" cy="332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92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292</TotalTime>
  <Words>404</Words>
  <Application>Microsoft Office PowerPoint</Application>
  <PresentationFormat>Широкоэкранный</PresentationFormat>
  <Paragraphs>44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La mente</vt:lpstr>
      <vt:lpstr>Проект « В здоровом теле, здоровый дух!!!»</vt:lpstr>
      <vt:lpstr>1.Актуальность проекта 2.Цели и задачи 3.Проблема 4.Этапы реализации 5.Ожидаемые результаты 6. Заключение 7.Приложение</vt:lpstr>
      <vt:lpstr>Паспорт проекта.  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реализации проекта.</vt:lpstr>
      <vt:lpstr>Ожидаемые результаты.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 Быть здоровым хорошо»</dc:title>
  <dc:creator>Пользователь</dc:creator>
  <cp:lastModifiedBy>Пользователь</cp:lastModifiedBy>
  <cp:revision>26</cp:revision>
  <dcterms:created xsi:type="dcterms:W3CDTF">2022-06-09T14:16:16Z</dcterms:created>
  <dcterms:modified xsi:type="dcterms:W3CDTF">2022-06-10T04:05:53Z</dcterms:modified>
</cp:coreProperties>
</file>