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sldIdLst>
    <p:sldId id="256" r:id="rId2"/>
    <p:sldId id="258" r:id="rId3"/>
    <p:sldId id="260" r:id="rId4"/>
    <p:sldId id="259" r:id="rId5"/>
    <p:sldId id="263" r:id="rId6"/>
    <p:sldId id="264" r:id="rId7"/>
    <p:sldId id="265" r:id="rId8"/>
    <p:sldId id="267" r:id="rId9"/>
    <p:sldId id="268" r:id="rId10"/>
    <p:sldId id="269" r:id="rId11"/>
    <p:sldId id="271" r:id="rId12"/>
    <p:sldId id="270" r:id="rId13"/>
    <p:sldId id="272" r:id="rId14"/>
    <p:sldId id="273" r:id="rId15"/>
    <p:sldId id="274" r:id="rId16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333" autoAdjust="0"/>
  </p:normalViewPr>
  <p:slideViewPr>
    <p:cSldViewPr snapToGrid="0">
      <p:cViewPr varScale="1">
        <p:scale>
          <a:sx n="73" d="100"/>
          <a:sy n="73" d="100"/>
        </p:scale>
        <p:origin x="110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Dibujo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b="1" cap="none" spc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C4CF8-7FA4-4A27-A593-06EB7E8161D5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12D13-5257-4094-82FA-BC697B07F5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3311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C4CF8-7FA4-4A27-A593-06EB7E8161D5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12D13-5257-4094-82FA-BC697B07F5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8705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C4CF8-7FA4-4A27-A593-06EB7E8161D5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12D13-5257-4094-82FA-BC697B07F5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1192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spc="0">
                <a:ln w="18415" cmpd="sng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ln>
                  <a:noFill/>
                </a:ln>
                <a:solidFill>
                  <a:srgbClr val="0000CC"/>
                </a:solidFill>
              </a:defRPr>
            </a:lvl1pPr>
            <a:lvl2pPr>
              <a:defRPr>
                <a:ln>
                  <a:noFill/>
                </a:ln>
                <a:solidFill>
                  <a:srgbClr val="0000CC"/>
                </a:solidFill>
              </a:defRPr>
            </a:lvl2pPr>
            <a:lvl3pPr>
              <a:defRPr>
                <a:ln>
                  <a:noFill/>
                </a:ln>
                <a:solidFill>
                  <a:srgbClr val="0000CC"/>
                </a:solidFill>
              </a:defRPr>
            </a:lvl3pPr>
            <a:lvl4pPr>
              <a:defRPr>
                <a:ln>
                  <a:noFill/>
                </a:ln>
                <a:solidFill>
                  <a:srgbClr val="0000CC"/>
                </a:solidFill>
              </a:defRPr>
            </a:lvl4pPr>
            <a:lvl5pPr>
              <a:defRPr>
                <a:ln>
                  <a:noFill/>
                </a:ln>
                <a:solidFill>
                  <a:srgbClr val="0000CC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C4CF8-7FA4-4A27-A593-06EB7E8161D5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12D13-5257-4094-82FA-BC697B07F5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52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C4CF8-7FA4-4A27-A593-06EB7E8161D5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12D13-5257-4094-82FA-BC697B07F5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4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C4CF8-7FA4-4A27-A593-06EB7E8161D5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12D13-5257-4094-82FA-BC697B07F5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9393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C4CF8-7FA4-4A27-A593-06EB7E8161D5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12D13-5257-4094-82FA-BC697B07F5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131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C4CF8-7FA4-4A27-A593-06EB7E8161D5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12D13-5257-4094-82FA-BC697B07F5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3445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C4CF8-7FA4-4A27-A593-06EB7E8161D5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12D13-5257-4094-82FA-BC697B07F5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50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C4CF8-7FA4-4A27-A593-06EB7E8161D5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12D13-5257-4094-82FA-BC697B07F5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7177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C4CF8-7FA4-4A27-A593-06EB7E8161D5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12D13-5257-4094-82FA-BC697B07F5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12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5C4CF8-7FA4-4A27-A593-06EB7E8161D5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112D13-5257-4094-82FA-BC697B07F568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6 Imagen" descr="Dibujo.bmp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0" y="0"/>
            <a:ext cx="12192000" cy="7010400"/>
          </a:xfrm>
          <a:prstGeom prst="rect">
            <a:avLst/>
          </a:prstGeom>
          <a:gradFill flip="none" rotWithShape="1">
            <a:gsLst>
              <a:gs pos="100000">
                <a:srgbClr val="03D4A8">
                  <a:alpha val="18000"/>
                </a:srgbClr>
              </a:gs>
              <a:gs pos="25000">
                <a:srgbClr val="21D6E0">
                  <a:alpha val="23000"/>
                </a:srgbClr>
              </a:gs>
              <a:gs pos="75000">
                <a:srgbClr val="0087E6">
                  <a:alpha val="25000"/>
                </a:srgbClr>
              </a:gs>
              <a:gs pos="100000">
                <a:srgbClr val="005CBF">
                  <a:alpha val="25999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 sz="1800"/>
          </a:p>
        </p:txBody>
      </p:sp>
    </p:spTree>
    <p:extLst>
      <p:ext uri="{BB962C8B-B14F-4D97-AF65-F5344CB8AC3E}">
        <p14:creationId xmlns:p14="http://schemas.microsoft.com/office/powerpoint/2010/main" val="3138578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DB6573E-9D22-4846-8247-D592DFABF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2061"/>
            <a:ext cx="12192000" cy="73151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7905DB-2FF5-4B3F-89F8-C67150E61D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4308" y="-82061"/>
            <a:ext cx="8506680" cy="2239107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2">
                    <a:lumMod val="10000"/>
                  </a:schemeClr>
                </a:solidFill>
              </a:rPr>
              <a:t>Проект</a:t>
            </a:r>
            <a:br>
              <a:rPr lang="ru-RU" dirty="0">
                <a:solidFill>
                  <a:schemeClr val="tx2">
                    <a:lumMod val="10000"/>
                  </a:schemeClr>
                </a:solidFill>
              </a:rPr>
            </a:br>
            <a:r>
              <a:rPr lang="ru-RU" dirty="0">
                <a:solidFill>
                  <a:schemeClr val="tx2">
                    <a:lumMod val="10000"/>
                  </a:schemeClr>
                </a:solidFill>
              </a:rPr>
              <a:t>« В здоровом теле, здоровый дух!!!</a:t>
            </a:r>
            <a:r>
              <a:rPr lang="ru-RU" dirty="0"/>
              <a:t>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2EFEB42-F5C5-4B79-8D30-40A5D9AE61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10800000" flipV="1">
            <a:off x="5627076" y="5427785"/>
            <a:ext cx="5040923" cy="1430214"/>
          </a:xfrm>
        </p:spPr>
        <p:txBody>
          <a:bodyPr>
            <a:normAutofit fontScale="92500" lnSpcReduction="20000"/>
          </a:bodyPr>
          <a:lstStyle/>
          <a:p>
            <a:r>
              <a:rPr lang="ru-RU" i="1" dirty="0">
                <a:solidFill>
                  <a:schemeClr val="tx1"/>
                </a:solidFill>
              </a:rPr>
              <a:t>Выполнила:  Чирикова М.В.</a:t>
            </a:r>
          </a:p>
          <a:p>
            <a:r>
              <a:rPr lang="ru-RU" i="1" dirty="0">
                <a:solidFill>
                  <a:schemeClr val="tx1"/>
                </a:solidFill>
              </a:rPr>
              <a:t>Воспитатель МБДОУ  д</a:t>
            </a:r>
            <a:r>
              <a:rPr lang="en-US" i="1" dirty="0">
                <a:solidFill>
                  <a:schemeClr val="tx1"/>
                </a:solidFill>
              </a:rPr>
              <a:t>/ </a:t>
            </a:r>
            <a:r>
              <a:rPr lang="ru-RU" i="1" dirty="0">
                <a:solidFill>
                  <a:schemeClr val="tx1"/>
                </a:solidFill>
              </a:rPr>
              <a:t>сад </a:t>
            </a:r>
          </a:p>
          <a:p>
            <a:r>
              <a:rPr lang="ru-RU" i="1" dirty="0">
                <a:solidFill>
                  <a:schemeClr val="tx1"/>
                </a:solidFill>
              </a:rPr>
              <a:t>« КОЛОКОЛЬЧИК»</a:t>
            </a:r>
          </a:p>
        </p:txBody>
      </p:sp>
    </p:spTree>
    <p:extLst>
      <p:ext uri="{BB962C8B-B14F-4D97-AF65-F5344CB8AC3E}">
        <p14:creationId xmlns:p14="http://schemas.microsoft.com/office/powerpoint/2010/main" val="4180381524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31D031-B903-4247-9D87-4D7216D62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4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905917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8BC8F03-C262-4D9A-9E90-24AE33429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7566" y="-2"/>
            <a:ext cx="6709207" cy="407153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F4E25D7-6570-4106-B794-761D61E53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0686" y="1606732"/>
            <a:ext cx="7431314" cy="540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25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F3B949-0F5C-4469-845F-611C8CF37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91C01364-0EE0-46D6-A54A-817CC5568F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486399" cy="7067006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54DE567-6ADD-4078-BFBB-EB9F1403C6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463" y="-1"/>
            <a:ext cx="6692536" cy="706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17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9AF701B-7AD1-41BD-B61F-76D9EE520F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4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123194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07ABB7F-4858-41B4-8EE5-59326B7D3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1441"/>
            <a:ext cx="12192000" cy="7145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16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19D7B77-C9BE-45DB-91F5-665EA2079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6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950884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8C51B58-65EE-465D-B728-6F0D072EE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F3241A-9EAB-401A-872A-BD28E6EA2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74276"/>
            <a:ext cx="10972800" cy="2192215"/>
          </a:xfrm>
        </p:spPr>
        <p:txBody>
          <a:bodyPr>
            <a:normAutofit fontScale="90000"/>
          </a:bodyPr>
          <a:lstStyle/>
          <a:p>
            <a:pPr algn="l"/>
            <a:r>
              <a:rPr lang="ru-RU" i="1" dirty="0">
                <a:solidFill>
                  <a:srgbClr val="C00000"/>
                </a:solidFill>
              </a:rPr>
              <a:t>1.Актуальность проекта</a:t>
            </a:r>
            <a:br>
              <a:rPr lang="ru-RU" i="1" dirty="0">
                <a:solidFill>
                  <a:srgbClr val="C00000"/>
                </a:solidFill>
              </a:rPr>
            </a:br>
            <a:r>
              <a:rPr lang="ru-RU" i="1" dirty="0">
                <a:solidFill>
                  <a:srgbClr val="C00000"/>
                </a:solidFill>
              </a:rPr>
              <a:t>2.Цели и задачи</a:t>
            </a:r>
            <a:br>
              <a:rPr lang="ru-RU" i="1" dirty="0">
                <a:solidFill>
                  <a:srgbClr val="C00000"/>
                </a:solidFill>
              </a:rPr>
            </a:br>
            <a:r>
              <a:rPr lang="ru-RU" i="1" dirty="0">
                <a:solidFill>
                  <a:srgbClr val="C00000"/>
                </a:solidFill>
              </a:rPr>
              <a:t>3.Проблема</a:t>
            </a:r>
            <a:br>
              <a:rPr lang="ru-RU" i="1" dirty="0">
                <a:solidFill>
                  <a:srgbClr val="C00000"/>
                </a:solidFill>
              </a:rPr>
            </a:br>
            <a:r>
              <a:rPr lang="ru-RU" i="1" dirty="0">
                <a:solidFill>
                  <a:srgbClr val="C00000"/>
                </a:solidFill>
              </a:rPr>
              <a:t>4.Этапы реализации</a:t>
            </a:r>
            <a:br>
              <a:rPr lang="ru-RU" i="1" dirty="0">
                <a:solidFill>
                  <a:srgbClr val="C00000"/>
                </a:solidFill>
              </a:rPr>
            </a:br>
            <a:r>
              <a:rPr lang="ru-RU" i="1" dirty="0">
                <a:solidFill>
                  <a:srgbClr val="C00000"/>
                </a:solidFill>
              </a:rPr>
              <a:t>5.Ожидаемые результаты</a:t>
            </a:r>
            <a:br>
              <a:rPr lang="ru-RU" i="1" dirty="0">
                <a:solidFill>
                  <a:srgbClr val="C00000"/>
                </a:solidFill>
              </a:rPr>
            </a:br>
            <a:r>
              <a:rPr lang="ru-RU" i="1" dirty="0">
                <a:solidFill>
                  <a:srgbClr val="C00000"/>
                </a:solidFill>
              </a:rPr>
              <a:t>6. Заключение</a:t>
            </a:r>
            <a:br>
              <a:rPr lang="ru-RU" i="1" dirty="0">
                <a:solidFill>
                  <a:srgbClr val="C00000"/>
                </a:solidFill>
              </a:rPr>
            </a:br>
            <a:r>
              <a:rPr lang="ru-RU" i="1" dirty="0">
                <a:solidFill>
                  <a:srgbClr val="C00000"/>
                </a:solidFill>
              </a:rPr>
              <a:t>7.Приложение</a:t>
            </a:r>
          </a:p>
        </p:txBody>
      </p:sp>
    </p:spTree>
    <p:extLst>
      <p:ext uri="{BB962C8B-B14F-4D97-AF65-F5344CB8AC3E}">
        <p14:creationId xmlns:p14="http://schemas.microsoft.com/office/powerpoint/2010/main" val="142983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5B2D6C2-E6F8-4ADC-98EA-23440C85B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5178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6E146A-7EB7-47E1-8BCE-24F61E755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371918"/>
            <a:ext cx="10972800" cy="45719"/>
          </a:xfrm>
        </p:spPr>
        <p:txBody>
          <a:bodyPr>
            <a:normAutofit fontScale="90000"/>
          </a:bodyPr>
          <a:lstStyle/>
          <a:p>
            <a:r>
              <a:rPr lang="ru-RU" dirty="0"/>
              <a:t>Паспорт проекта.</a:t>
            </a: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108CC2-60E4-4114-B1C1-B6CD81BBC2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Вид проекта: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физкультурно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– оздоровительный, познавательный, игровой.</a:t>
            </a:r>
          </a:p>
          <a:p>
            <a:pPr marL="0" indent="0">
              <a:buNone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Участники проекта : воспитанники д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/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сада, воспитатели.</a:t>
            </a:r>
          </a:p>
          <a:p>
            <a:pPr marL="0" indent="0">
              <a:buNone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По количеству участников – групповой.</a:t>
            </a:r>
          </a:p>
          <a:p>
            <a:pPr marL="0" indent="0">
              <a:buNone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По продолжительности проекта: -краткосрочный.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636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FD22B1A-6143-427A-8465-AD90224FA1A2}"/>
              </a:ext>
            </a:extLst>
          </p:cNvPr>
          <p:cNvSpPr/>
          <p:nvPr/>
        </p:nvSpPr>
        <p:spPr>
          <a:xfrm>
            <a:off x="93785" y="117232"/>
            <a:ext cx="99294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Актуальность.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36F5693-7A71-4ADD-83F2-DD856823D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7586"/>
            <a:ext cx="7631723" cy="715693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41A769C-9699-46BC-870F-79081FE3AC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01" y="-17587"/>
            <a:ext cx="4648199" cy="703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7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9F433D0-F41D-4EEF-866A-D2B6281F3371}"/>
              </a:ext>
            </a:extLst>
          </p:cNvPr>
          <p:cNvSpPr/>
          <p:nvPr/>
        </p:nvSpPr>
        <p:spPr>
          <a:xfrm>
            <a:off x="199292" y="377547"/>
            <a:ext cx="8909538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Основной целью проекта является: </a:t>
            </a:r>
          </a:p>
          <a:p>
            <a:r>
              <a:rPr lang="ru-RU" dirty="0"/>
              <a:t>Формирование у детей и родителей мотивации навыков здорового образа жизни через традиции и ценности  культуры в области здоровья.</a:t>
            </a:r>
          </a:p>
          <a:p>
            <a:r>
              <a:rPr lang="ru-RU" dirty="0"/>
              <a:t>Мы считаем, что главное родителям и сотрудникам детского сада помочь малышам выработать собственные жизненные ориентиры в выборе здорового образа жизни, научить оценивать свои физические возможности, осознавать ответственность за свое здоровье, быть нравственно и эмоционально отзывчивым.</a:t>
            </a:r>
          </a:p>
          <a:p>
            <a:r>
              <a:rPr lang="ru-RU" b="1" dirty="0"/>
              <a:t>Задачи:</a:t>
            </a:r>
          </a:p>
          <a:p>
            <a:r>
              <a:rPr lang="ru-RU" dirty="0"/>
              <a:t>1.Приобщение детей к ценностям здорового образа жизни путем национальных, семейных и иных традиций в оздоровлении детей.</a:t>
            </a:r>
          </a:p>
          <a:p>
            <a:r>
              <a:rPr lang="ru-RU" dirty="0"/>
              <a:t>2. Привитие навыков профилактики и личной гигиены</a:t>
            </a:r>
          </a:p>
          <a:p>
            <a:r>
              <a:rPr lang="ru-RU" dirty="0"/>
              <a:t>детей.</a:t>
            </a:r>
          </a:p>
          <a:p>
            <a:r>
              <a:rPr lang="ru-RU" dirty="0"/>
              <a:t>3. Объединение родителей и педагогов в решении вопроса оздоровления детей и привлечения детей к занятию массовыми видами спорта.</a:t>
            </a:r>
          </a:p>
          <a:p>
            <a:r>
              <a:rPr lang="ru-RU" dirty="0"/>
              <a:t>4.Создание  эмоционального настроя.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9040711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6D19315-C42C-445D-9BE0-35D2CCEBC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02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5607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CD58A28-1BFE-4104-995B-60EF47C0B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23A9DC5-413D-40EE-B9EC-42E648ACE318}"/>
              </a:ext>
            </a:extLst>
          </p:cNvPr>
          <p:cNvSpPr/>
          <p:nvPr/>
        </p:nvSpPr>
        <p:spPr>
          <a:xfrm>
            <a:off x="3880339" y="0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/>
              <a:t> Основной проблемой</a:t>
            </a: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F3174B0-25EB-41FD-B73A-C15A61DA74D0}"/>
              </a:ext>
            </a:extLst>
          </p:cNvPr>
          <p:cNvSpPr/>
          <p:nvPr/>
        </p:nvSpPr>
        <p:spPr>
          <a:xfrm>
            <a:off x="375136" y="563500"/>
            <a:ext cx="934329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на сегодняшний день  является у детей и подростков – малоподвижный образ жизни. Свободное время вместо прогулок на свежем воздухе и подвижных игр они тратят на просмотр телевизора и компьютерные игры. Это негативно сказывается на здоровье в целом. Для того чтобы ребёнок стал физически, психологически и социально здоровой личностью нужно объединить усилия как педагога и специалистов ДОУ, так и родителей. Помочь понять им, что здоровье означает не только отсутствие болезней, но и психическое и социальное благополучие.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3242642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048F5C-43C8-40C1-819B-5B903EC7B2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8184" y="289903"/>
            <a:ext cx="10363200" cy="1470025"/>
          </a:xfrm>
        </p:spPr>
        <p:txBody>
          <a:bodyPr/>
          <a:lstStyle/>
          <a:p>
            <a:r>
              <a:rPr lang="ru-RU" dirty="0"/>
              <a:t>Этапы реализации проекта.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ED684EA-06C4-4C18-AF3D-A2C29E2ED3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2369" y="1266092"/>
            <a:ext cx="8335108" cy="4255477"/>
          </a:xfrm>
        </p:spPr>
        <p:txBody>
          <a:bodyPr>
            <a:normAutofit fontScale="47500" lnSpcReduction="20000"/>
          </a:bodyPr>
          <a:lstStyle/>
          <a:p>
            <a:pPr algn="l"/>
            <a:r>
              <a:rPr lang="ru-RU" u="sng" dirty="0">
                <a:solidFill>
                  <a:srgbClr val="FF0000"/>
                </a:solidFill>
              </a:rPr>
              <a:t>1 этап – Подготовительный</a:t>
            </a:r>
            <a:r>
              <a:rPr lang="ru-RU" dirty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ru-RU" dirty="0">
                <a:solidFill>
                  <a:srgbClr val="FF0000"/>
                </a:solidFill>
              </a:rPr>
              <a:t>Подбор методической литературы, загадок, бесед, стихотворений, пословиц, песен, дидактических игр, иллюстрированного материала.</a:t>
            </a:r>
          </a:p>
          <a:p>
            <a:pPr algn="l"/>
            <a:r>
              <a:rPr lang="ru-RU" dirty="0">
                <a:solidFill>
                  <a:srgbClr val="FF0000"/>
                </a:solidFill>
              </a:rPr>
              <a:t>Анкетирование родителей, подбор подвижных игр.</a:t>
            </a:r>
          </a:p>
          <a:p>
            <a:pPr algn="l"/>
            <a:r>
              <a:rPr lang="ru-RU" dirty="0">
                <a:solidFill>
                  <a:srgbClr val="FF0000"/>
                </a:solidFill>
              </a:rPr>
              <a:t>Чтение и обсуждение произведений по теме.</a:t>
            </a:r>
          </a:p>
          <a:p>
            <a:pPr algn="l"/>
            <a:r>
              <a:rPr lang="ru-RU" dirty="0">
                <a:solidFill>
                  <a:srgbClr val="FF0000"/>
                </a:solidFill>
              </a:rPr>
              <a:t>Подбор наглядного материала и информаций для родителей.</a:t>
            </a:r>
          </a:p>
          <a:p>
            <a:pPr algn="l"/>
            <a:r>
              <a:rPr lang="ru-RU" u="sng" dirty="0">
                <a:solidFill>
                  <a:srgbClr val="FF0000"/>
                </a:solidFill>
              </a:rPr>
              <a:t>2 этап – Основной.</a:t>
            </a:r>
          </a:p>
          <a:p>
            <a:pPr algn="l"/>
            <a:r>
              <a:rPr lang="ru-RU" dirty="0">
                <a:solidFill>
                  <a:srgbClr val="FF0000"/>
                </a:solidFill>
              </a:rPr>
              <a:t>Беседа </a:t>
            </a:r>
          </a:p>
          <a:p>
            <a:pPr algn="l"/>
            <a:r>
              <a:rPr lang="ru-RU" dirty="0">
                <a:solidFill>
                  <a:srgbClr val="FF0000"/>
                </a:solidFill>
              </a:rPr>
              <a:t> НОД</a:t>
            </a:r>
          </a:p>
          <a:p>
            <a:pPr algn="l"/>
            <a:r>
              <a:rPr lang="ru-RU" dirty="0">
                <a:solidFill>
                  <a:srgbClr val="FF0000"/>
                </a:solidFill>
              </a:rPr>
              <a:t>Чтение </a:t>
            </a:r>
            <a:endParaRPr lang="ru-RU" u="sng" dirty="0">
              <a:solidFill>
                <a:srgbClr val="FF0000"/>
              </a:solidFill>
            </a:endParaRPr>
          </a:p>
          <a:p>
            <a:pPr algn="l"/>
            <a:r>
              <a:rPr lang="ru-RU" dirty="0">
                <a:solidFill>
                  <a:srgbClr val="FF0000"/>
                </a:solidFill>
              </a:rPr>
              <a:t>Художественное искусство.</a:t>
            </a:r>
          </a:p>
          <a:p>
            <a:pPr algn="l"/>
            <a:r>
              <a:rPr lang="ru-RU" dirty="0">
                <a:solidFill>
                  <a:srgbClr val="FF0000"/>
                </a:solidFill>
              </a:rPr>
              <a:t>Игровая деятельность.</a:t>
            </a:r>
          </a:p>
          <a:p>
            <a:pPr algn="l"/>
            <a:r>
              <a:rPr lang="ru-RU" dirty="0">
                <a:solidFill>
                  <a:srgbClr val="FF0000"/>
                </a:solidFill>
              </a:rPr>
              <a:t>Работа с родителями.</a:t>
            </a:r>
          </a:p>
          <a:p>
            <a:pPr algn="l"/>
            <a:r>
              <a:rPr lang="ru-RU" dirty="0">
                <a:solidFill>
                  <a:srgbClr val="FF0000"/>
                </a:solidFill>
              </a:rPr>
              <a:t>Загадки про спорт.</a:t>
            </a:r>
          </a:p>
          <a:p>
            <a:pPr algn="l"/>
            <a:r>
              <a:rPr lang="ru-RU" dirty="0">
                <a:solidFill>
                  <a:srgbClr val="FF0000"/>
                </a:solidFill>
              </a:rPr>
              <a:t>Чтение и заучивание пословиц и поговорок про спорт и здоровый образ жизни.</a:t>
            </a:r>
          </a:p>
          <a:p>
            <a:pPr algn="l"/>
            <a:r>
              <a:rPr lang="ru-RU" u="sng" dirty="0">
                <a:solidFill>
                  <a:srgbClr val="FF0000"/>
                </a:solidFill>
              </a:rPr>
              <a:t>3 этап – Заключительный.</a:t>
            </a:r>
          </a:p>
          <a:p>
            <a:pPr algn="l"/>
            <a:r>
              <a:rPr lang="ru-RU" dirty="0">
                <a:solidFill>
                  <a:srgbClr val="FF0000"/>
                </a:solidFill>
              </a:rPr>
              <a:t>Спортивное развлечение «Веселая </a:t>
            </a:r>
            <a:r>
              <a:rPr lang="ru-RU" dirty="0" err="1">
                <a:solidFill>
                  <a:srgbClr val="FF0000"/>
                </a:solidFill>
              </a:rPr>
              <a:t>Спортландия</a:t>
            </a:r>
            <a:r>
              <a:rPr lang="ru-RU" dirty="0">
                <a:solidFill>
                  <a:srgbClr val="FF0000"/>
                </a:solidFill>
              </a:rPr>
              <a:t>».</a:t>
            </a:r>
          </a:p>
          <a:p>
            <a:pPr algn="l"/>
            <a:r>
              <a:rPr lang="ru-RU" dirty="0">
                <a:solidFill>
                  <a:srgbClr val="FF0000"/>
                </a:solidFill>
              </a:rPr>
              <a:t> Презентация «В здоровом теле – здоровый дух!» </a:t>
            </a:r>
          </a:p>
        </p:txBody>
      </p:sp>
    </p:spTree>
    <p:extLst>
      <p:ext uri="{BB962C8B-B14F-4D97-AF65-F5344CB8AC3E}">
        <p14:creationId xmlns:p14="http://schemas.microsoft.com/office/powerpoint/2010/main" val="1050977640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6A1B36-B3A0-45F0-9AD1-8897F4CA12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06375"/>
            <a:ext cx="10363200" cy="1470025"/>
          </a:xfrm>
        </p:spPr>
        <p:txBody>
          <a:bodyPr/>
          <a:lstStyle/>
          <a:p>
            <a:r>
              <a:rPr lang="ru-RU" dirty="0"/>
              <a:t>Ожидаемые результаты.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E99FD7F-1957-45C1-8D8F-CB8AE7E81C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229" y="301868"/>
            <a:ext cx="8534400" cy="4352193"/>
          </a:xfrm>
        </p:spPr>
        <p:txBody>
          <a:bodyPr>
            <a:normAutofit/>
          </a:bodyPr>
          <a:lstStyle/>
          <a:p>
            <a:endParaRPr lang="ru-RU" dirty="0"/>
          </a:p>
          <a:p>
            <a:endParaRPr lang="ru-RU" dirty="0"/>
          </a:p>
          <a:p>
            <a:pPr algn="l"/>
            <a:r>
              <a:rPr lang="ru-RU" dirty="0">
                <a:solidFill>
                  <a:srgbClr val="00B050"/>
                </a:solidFill>
              </a:rPr>
              <a:t>Появление интереса детей к здоровому образу жизни; сохранение и укрепление здоровья детей; активное включение родителей в работу по сохранению и укреплению здоровья .</a:t>
            </a:r>
            <a:endParaRPr lang="ru-RU" dirty="0">
              <a:solidFill>
                <a:schemeClr val="tx1"/>
              </a:solidFill>
            </a:endParaRPr>
          </a:p>
          <a:p>
            <a:pPr algn="l"/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E42DB17-8D99-46B9-B4AC-807A166E3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30" y="3603625"/>
            <a:ext cx="6649330" cy="332194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6E7E5D1-51DA-4325-BF38-1B623DF17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6560" y="3536053"/>
            <a:ext cx="5425440" cy="332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992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La ment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TM02474572[[fn=Медицинский шаблон оформления]]</Template>
  <TotalTime>292</TotalTime>
  <Words>404</Words>
  <Application>Microsoft Office PowerPoint</Application>
  <PresentationFormat>Широкоэкранный</PresentationFormat>
  <Paragraphs>44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Arial</vt:lpstr>
      <vt:lpstr>Calibri</vt:lpstr>
      <vt:lpstr>La mente</vt:lpstr>
      <vt:lpstr>Проект « В здоровом теле, здоровый дух!!!»</vt:lpstr>
      <vt:lpstr>1.Актуальность проекта 2.Цели и задачи 3.Проблема 4.Этапы реализации 5.Ожидаемые результаты 6. Заключение 7.Приложение</vt:lpstr>
      <vt:lpstr>Паспорт проекта.  </vt:lpstr>
      <vt:lpstr>Презентация PowerPoint</vt:lpstr>
      <vt:lpstr>Презентация PowerPoint</vt:lpstr>
      <vt:lpstr>Презентация PowerPoint</vt:lpstr>
      <vt:lpstr>Презентация PowerPoint</vt:lpstr>
      <vt:lpstr>Этапы реализации проекта.</vt:lpstr>
      <vt:lpstr>Ожидаемые результаты.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« Быть здоровым хорошо»</dc:title>
  <dc:creator>Пользователь</dc:creator>
  <cp:lastModifiedBy>Пользователь</cp:lastModifiedBy>
  <cp:revision>26</cp:revision>
  <dcterms:created xsi:type="dcterms:W3CDTF">2022-06-09T14:16:16Z</dcterms:created>
  <dcterms:modified xsi:type="dcterms:W3CDTF">2022-06-10T04:05:53Z</dcterms:modified>
</cp:coreProperties>
</file>